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0B557-DA5A-4C4B-96FE-5C41E010B7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C573D7-17DD-4403-8D0C-2D9BC35620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6E6EE6-FD86-42EF-8162-4187BCC50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88CD8-0FAA-44AF-9CB7-2C9736BECF23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85A13-3753-41D8-92F1-E51D2EEF3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529AA-C528-44FE-BBDE-ED42EF53C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89498-AC55-4445-A263-87D746ACC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293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38B42-81E0-4649-906E-DC4B82A15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351D5F-7E3D-41DD-BD85-227C957EB3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C3A84-2F4F-4753-B49F-87E2A1763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88CD8-0FAA-44AF-9CB7-2C9736BECF23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F71522-0397-4177-9A7A-D35A713CB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80C33D-5605-4D27-B825-E3A91AEC9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89498-AC55-4445-A263-87D746ACC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996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7AAEAC-7C58-4BA5-827A-2CF078EE81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47DCCF-A7CF-4EA4-82C6-DDF2525A14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3C865A-182A-4AB7-BA2F-4AA76F060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88CD8-0FAA-44AF-9CB7-2C9736BECF23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086A9-9F74-4308-BA01-AC0BB76DA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05FCCB-DD6F-45BF-B616-A210B38C3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89498-AC55-4445-A263-87D746ACC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193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17AAA-76E0-4AAF-A59F-FD2D4DADF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C2018-6EC3-448C-AE1B-7FE4224767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11CB57-230A-4606-AB28-89A1851A3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88CD8-0FAA-44AF-9CB7-2C9736BECF23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F9898-FBCB-41BB-8053-A7433C073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26F19-8FA8-4030-96D7-C5BA420FB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89498-AC55-4445-A263-87D746ACC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261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3D2C7-B665-43F8-88F7-51C71404B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F10C5C-E25C-4593-9ECB-C4BF5B04C3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1B575B-16C2-433D-8FA8-0A97E2EE4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88CD8-0FAA-44AF-9CB7-2C9736BECF23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94DCB3-728B-4274-B55A-D9132439B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ED161E-0687-4B8B-84E8-654455BDE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89498-AC55-4445-A263-87D746ACC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509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7E1E9-F110-48D8-884D-81EBC4829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AD6FE-A9D2-4631-97E4-F4FCA38320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AD06FC-6AEE-46DC-B961-6BBD96A6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140E0-D03C-43EB-921C-FAD1B1923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88CD8-0FAA-44AF-9CB7-2C9736BECF23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BD0E2C-5F2E-4F83-A4B9-79BA77D72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E80CB8-5F88-4FBA-8859-1F3683F9D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89498-AC55-4445-A263-87D746ACC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773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21C62-AFF7-4E63-BB5C-CCA747916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42EC38-0206-4F2F-9D50-54816C425C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39537C-B98E-4323-A122-DF06D7FB1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613DD6-A558-4184-AE33-06436E6463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50FFD2-8B3C-4B84-95B9-30C0971537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B4271E-C82E-4D54-A34D-87EA8F9AC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88CD8-0FAA-44AF-9CB7-2C9736BECF23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12BA05-0757-407F-978E-F9313ECE8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8F772F-32FB-4C49-83C7-970EA0824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89498-AC55-4445-A263-87D746ACC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702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F8F4E-3557-4E41-85FA-81BC4CFFC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9F187D-C952-4A22-A480-AE06B9A1A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88CD8-0FAA-44AF-9CB7-2C9736BECF23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FFEA0A-BA00-4A7B-A19D-867ED1F0B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B73C62-3F41-4CD4-A5CC-476F5C049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89498-AC55-4445-A263-87D746ACC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597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4E97B9-A157-4786-AD9E-853705561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88CD8-0FAA-44AF-9CB7-2C9736BECF23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EFA94E-12A2-44AE-B33B-95E9A146D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7289FC-1FB7-401E-818D-23D331626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89498-AC55-4445-A263-87D746ACC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19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14EF2-6ECC-4793-B257-F5D5617E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8D970-FC07-47D9-82C9-A802F6FB3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0C9EA3-5073-45F7-8A00-8E914A8AD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22D159-254D-43D7-B2D3-9CC0FE068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88CD8-0FAA-44AF-9CB7-2C9736BECF23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1B33D2-71BF-44B6-A2D0-5632AA6CA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069DFB-F79B-4543-9E64-0F0C4727B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89498-AC55-4445-A263-87D746ACC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883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9AAEC-54CE-4299-B1D4-499662904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57DD16-D28C-4362-9D48-19D5EE973B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DCFA4F-E6FA-4A2A-99BD-34FE18B09B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6E4F6-AC66-4AE2-BD8A-7CE964899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88CD8-0FAA-44AF-9CB7-2C9736BECF23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65DA2D-1214-40F4-9EB1-F851DEAE0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A527F4-45C7-4FC8-8C72-DE735DE4D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89498-AC55-4445-A263-87D746ACC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632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C2AE85-380A-424F-B228-C72189BB8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D2B54F-4D63-4C29-96CB-850C14CF56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57F71-F3AC-402C-80E8-C418F8CCEE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888CD8-0FAA-44AF-9CB7-2C9736BECF23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84A581-EC2F-4D2F-82E5-F15AADB657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87D43-BDD5-485D-B134-165DAEDA78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B89498-AC55-4445-A263-87D746ACC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518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8.jpe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8.jpe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E8109BC-9603-4877-8D7D-056936110E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72" t="25209" r="9760"/>
          <a:stretch/>
        </p:blipFill>
        <p:spPr>
          <a:xfrm>
            <a:off x="781233" y="1054102"/>
            <a:ext cx="7803473" cy="512919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E3E507F-754D-4681-9582-6FCA36761577}"/>
              </a:ext>
            </a:extLst>
          </p:cNvPr>
          <p:cNvSpPr/>
          <p:nvPr/>
        </p:nvSpPr>
        <p:spPr>
          <a:xfrm>
            <a:off x="426128" y="763479"/>
            <a:ext cx="550415" cy="3897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D12B35-4380-468B-BDE6-1894EF6F1935}"/>
              </a:ext>
            </a:extLst>
          </p:cNvPr>
          <p:cNvSpPr/>
          <p:nvPr/>
        </p:nvSpPr>
        <p:spPr>
          <a:xfrm>
            <a:off x="701335" y="463117"/>
            <a:ext cx="550415" cy="3897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2A8C60-6A19-49A0-8B9C-0D7C49BDA519}"/>
              </a:ext>
            </a:extLst>
          </p:cNvPr>
          <p:cNvSpPr/>
          <p:nvPr/>
        </p:nvSpPr>
        <p:spPr>
          <a:xfrm>
            <a:off x="976542" y="162755"/>
            <a:ext cx="550415" cy="3897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2DCC44-B1B4-4569-AEB3-4903C9A0041B}"/>
              </a:ext>
            </a:extLst>
          </p:cNvPr>
          <p:cNvSpPr/>
          <p:nvPr/>
        </p:nvSpPr>
        <p:spPr>
          <a:xfrm rot="20829032">
            <a:off x="1404152" y="763479"/>
            <a:ext cx="202703" cy="30383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0B4342-A0FF-4BFA-AAEA-2EF2A1DD6726}"/>
              </a:ext>
            </a:extLst>
          </p:cNvPr>
          <p:cNvSpPr/>
          <p:nvPr/>
        </p:nvSpPr>
        <p:spPr>
          <a:xfrm>
            <a:off x="8461900" y="892575"/>
            <a:ext cx="550415" cy="30383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851B1A3-25F6-4860-9DE7-719E29D4DFAA}"/>
              </a:ext>
            </a:extLst>
          </p:cNvPr>
          <p:cNvSpPr/>
          <p:nvPr/>
        </p:nvSpPr>
        <p:spPr>
          <a:xfrm rot="3511899">
            <a:off x="8407182" y="2892155"/>
            <a:ext cx="550415" cy="858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BC18AA7-825B-4D59-B703-4C450B57B279}"/>
              </a:ext>
            </a:extLst>
          </p:cNvPr>
          <p:cNvSpPr/>
          <p:nvPr/>
        </p:nvSpPr>
        <p:spPr>
          <a:xfrm>
            <a:off x="8185837" y="284829"/>
            <a:ext cx="409226" cy="30383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903A67-65CA-4EC6-B597-673FADC41158}"/>
              </a:ext>
            </a:extLst>
          </p:cNvPr>
          <p:cNvSpPr/>
          <p:nvPr/>
        </p:nvSpPr>
        <p:spPr>
          <a:xfrm rot="2375779">
            <a:off x="701333" y="3245234"/>
            <a:ext cx="550415" cy="22086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5EB9615-B4B9-4BB9-A74B-9DB0794ED5A8}"/>
              </a:ext>
            </a:extLst>
          </p:cNvPr>
          <p:cNvSpPr/>
          <p:nvPr/>
        </p:nvSpPr>
        <p:spPr>
          <a:xfrm rot="20941344">
            <a:off x="1175056" y="1092147"/>
            <a:ext cx="662204" cy="27331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A4A12D9-D52C-4F14-A452-33AADAA81C29}"/>
              </a:ext>
            </a:extLst>
          </p:cNvPr>
          <p:cNvSpPr/>
          <p:nvPr/>
        </p:nvSpPr>
        <p:spPr>
          <a:xfrm rot="4960703">
            <a:off x="628250" y="2533854"/>
            <a:ext cx="956050" cy="16945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5ABA86-44F8-4A74-BB8C-30E2828D6ADA}"/>
              </a:ext>
            </a:extLst>
          </p:cNvPr>
          <p:cNvSpPr/>
          <p:nvPr/>
        </p:nvSpPr>
        <p:spPr>
          <a:xfrm rot="21055557">
            <a:off x="8827309" y="1840859"/>
            <a:ext cx="956050" cy="22229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81020E-8735-4C78-BA2F-8984F6BAA913}"/>
              </a:ext>
            </a:extLst>
          </p:cNvPr>
          <p:cNvSpPr/>
          <p:nvPr/>
        </p:nvSpPr>
        <p:spPr>
          <a:xfrm rot="4960703">
            <a:off x="578772" y="2569989"/>
            <a:ext cx="956050" cy="17576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916F146-67B4-4D9D-B725-8C9E41C034EE}"/>
              </a:ext>
            </a:extLst>
          </p:cNvPr>
          <p:cNvSpPr/>
          <p:nvPr/>
        </p:nvSpPr>
        <p:spPr>
          <a:xfrm rot="513719">
            <a:off x="8043427" y="308871"/>
            <a:ext cx="550415" cy="30383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724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>
            <a:extLst>
              <a:ext uri="{FF2B5EF4-FFF2-40B4-BE49-F238E27FC236}">
                <a16:creationId xmlns:a16="http://schemas.microsoft.com/office/drawing/2014/main" id="{FEC29BB6-73C5-404F-814E-7EBCB5F8730B}"/>
              </a:ext>
            </a:extLst>
          </p:cNvPr>
          <p:cNvGrpSpPr/>
          <p:nvPr/>
        </p:nvGrpSpPr>
        <p:grpSpPr>
          <a:xfrm>
            <a:off x="4540041" y="-656962"/>
            <a:ext cx="5935786" cy="4099060"/>
            <a:chOff x="269881" y="167438"/>
            <a:chExt cx="5935786" cy="409906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8A11566-6401-4862-9409-0641247FF8A0}"/>
                </a:ext>
              </a:extLst>
            </p:cNvPr>
            <p:cNvSpPr/>
            <p:nvPr/>
          </p:nvSpPr>
          <p:spPr>
            <a:xfrm>
              <a:off x="502329" y="549836"/>
              <a:ext cx="377872" cy="303461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BC90BF2-44D4-4E13-BE55-0A39DB4C1B7F}"/>
                </a:ext>
              </a:extLst>
            </p:cNvPr>
            <p:cNvSpPr/>
            <p:nvPr/>
          </p:nvSpPr>
          <p:spPr>
            <a:xfrm rot="20829032">
              <a:off x="1555933" y="358356"/>
              <a:ext cx="139160" cy="236582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D8C3E56-F9B5-4973-9E1C-3F4B92158207}"/>
                </a:ext>
              </a:extLst>
            </p:cNvPr>
            <p:cNvSpPr/>
            <p:nvPr/>
          </p:nvSpPr>
          <p:spPr>
            <a:xfrm rot="2375779">
              <a:off x="641523" y="2546730"/>
              <a:ext cx="377872" cy="17197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FBFC16E-8531-4C25-8A61-E9BF3B872B55}"/>
                </a:ext>
              </a:extLst>
            </p:cNvPr>
            <p:cNvSpPr/>
            <p:nvPr/>
          </p:nvSpPr>
          <p:spPr>
            <a:xfrm rot="20941344">
              <a:off x="1310758" y="635039"/>
              <a:ext cx="454618" cy="21281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ED7D0D0-21E5-45A3-8A20-67C87EF79BA3}"/>
                </a:ext>
              </a:extLst>
            </p:cNvPr>
            <p:cNvSpPr/>
            <p:nvPr/>
          </p:nvSpPr>
          <p:spPr>
            <a:xfrm rot="4960703">
              <a:off x="560317" y="1861922"/>
              <a:ext cx="744425" cy="11633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EEC7CF3-4AD8-4812-A049-F622E98FA8EE}"/>
                </a:ext>
              </a:extLst>
            </p:cNvPr>
            <p:cNvSpPr/>
            <p:nvPr/>
          </p:nvSpPr>
          <p:spPr>
            <a:xfrm rot="4960703">
              <a:off x="501016" y="1909222"/>
              <a:ext cx="744425" cy="120669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BD6B0B07-3E80-49C8-B068-F3BF92A28FCA}"/>
                </a:ext>
              </a:extLst>
            </p:cNvPr>
            <p:cNvGrpSpPr/>
            <p:nvPr/>
          </p:nvGrpSpPr>
          <p:grpSpPr>
            <a:xfrm>
              <a:off x="354628" y="167438"/>
              <a:ext cx="5851039" cy="4022187"/>
              <a:chOff x="177950" y="162755"/>
              <a:chExt cx="9605409" cy="6020542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8DEB2900-CC70-4449-A39F-61BD035078C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4872" t="25209" r="9760"/>
              <a:stretch/>
            </p:blipFill>
            <p:spPr>
              <a:xfrm>
                <a:off x="781233" y="1054102"/>
                <a:ext cx="7803473" cy="5129195"/>
              </a:xfrm>
              <a:prstGeom prst="rect">
                <a:avLst/>
              </a:prstGeom>
            </p:spPr>
          </p:pic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9E1C1EB-4863-4211-B00C-89C9CC9E02A1}"/>
                  </a:ext>
                </a:extLst>
              </p:cNvPr>
              <p:cNvSpPr/>
              <p:nvPr/>
            </p:nvSpPr>
            <p:spPr>
              <a:xfrm>
                <a:off x="426128" y="763479"/>
                <a:ext cx="550415" cy="389729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767BE3C1-5695-4CEB-95BC-BBDFB35C7146}"/>
                  </a:ext>
                </a:extLst>
              </p:cNvPr>
              <p:cNvSpPr/>
              <p:nvPr/>
            </p:nvSpPr>
            <p:spPr>
              <a:xfrm>
                <a:off x="701335" y="463117"/>
                <a:ext cx="550415" cy="389729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6EA279A-E23B-40BD-80CA-C4B8DC71FC43}"/>
                  </a:ext>
                </a:extLst>
              </p:cNvPr>
              <p:cNvSpPr/>
              <p:nvPr/>
            </p:nvSpPr>
            <p:spPr>
              <a:xfrm>
                <a:off x="976542" y="162755"/>
                <a:ext cx="550415" cy="389729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694433CD-47AA-4029-834D-D4FFEF39E8A9}"/>
                  </a:ext>
                </a:extLst>
              </p:cNvPr>
              <p:cNvSpPr/>
              <p:nvPr/>
            </p:nvSpPr>
            <p:spPr>
              <a:xfrm rot="20829032">
                <a:off x="1404152" y="763479"/>
                <a:ext cx="202703" cy="303837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B3924E35-1359-4F0A-8B5A-E5F0F7C7253B}"/>
                  </a:ext>
                </a:extLst>
              </p:cNvPr>
              <p:cNvSpPr/>
              <p:nvPr/>
            </p:nvSpPr>
            <p:spPr>
              <a:xfrm>
                <a:off x="8461900" y="892575"/>
                <a:ext cx="550415" cy="303837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B79DFB6A-6566-421D-BFF8-0D10391F0141}"/>
                  </a:ext>
                </a:extLst>
              </p:cNvPr>
              <p:cNvSpPr/>
              <p:nvPr/>
            </p:nvSpPr>
            <p:spPr>
              <a:xfrm rot="3511899">
                <a:off x="8407182" y="2892155"/>
                <a:ext cx="550415" cy="85898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7C646A9-C646-454D-942B-E4B3B67907FC}"/>
                  </a:ext>
                </a:extLst>
              </p:cNvPr>
              <p:cNvSpPr/>
              <p:nvPr/>
            </p:nvSpPr>
            <p:spPr>
              <a:xfrm>
                <a:off x="8185837" y="284829"/>
                <a:ext cx="409226" cy="303837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75FE49B-00E4-4D47-9E19-1BFA5C2CBD5B}"/>
                  </a:ext>
                </a:extLst>
              </p:cNvPr>
              <p:cNvSpPr/>
              <p:nvPr/>
            </p:nvSpPr>
            <p:spPr>
              <a:xfrm rot="2375779">
                <a:off x="701333" y="3245234"/>
                <a:ext cx="550415" cy="220866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B69B88B7-144C-49AE-92A1-3A11F799DDE9}"/>
                  </a:ext>
                </a:extLst>
              </p:cNvPr>
              <p:cNvSpPr/>
              <p:nvPr/>
            </p:nvSpPr>
            <p:spPr>
              <a:xfrm rot="20941344">
                <a:off x="1175056" y="1092147"/>
                <a:ext cx="662204" cy="273312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8BD76B49-09A3-4C6E-9E84-939A575B3719}"/>
                  </a:ext>
                </a:extLst>
              </p:cNvPr>
              <p:cNvSpPr/>
              <p:nvPr/>
            </p:nvSpPr>
            <p:spPr>
              <a:xfrm rot="4960703">
                <a:off x="628250" y="2533854"/>
                <a:ext cx="956050" cy="169450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912C5180-50D2-4A80-B6A8-01875FA74FF0}"/>
                  </a:ext>
                </a:extLst>
              </p:cNvPr>
              <p:cNvSpPr/>
              <p:nvPr/>
            </p:nvSpPr>
            <p:spPr>
              <a:xfrm rot="21055557">
                <a:off x="8827309" y="1840859"/>
                <a:ext cx="956050" cy="222294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DE70583D-4233-44E0-B8B4-31E3871427FC}"/>
                  </a:ext>
                </a:extLst>
              </p:cNvPr>
              <p:cNvSpPr/>
              <p:nvPr/>
            </p:nvSpPr>
            <p:spPr>
              <a:xfrm rot="4960703">
                <a:off x="578772" y="2569989"/>
                <a:ext cx="956050" cy="175769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DF6FB97-BE17-4023-AB14-0B69ACE39954}"/>
                  </a:ext>
                </a:extLst>
              </p:cNvPr>
              <p:cNvSpPr/>
              <p:nvPr/>
            </p:nvSpPr>
            <p:spPr>
              <a:xfrm rot="513719">
                <a:off x="8043427" y="308871"/>
                <a:ext cx="550415" cy="303837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CEC6B18D-7F6B-49B0-9921-97503F70D16C}"/>
                </a:ext>
              </a:extLst>
            </p:cNvPr>
            <p:cNvCxnSpPr>
              <a:cxnSpLocks/>
              <a:endCxn id="41" idx="2"/>
            </p:cNvCxnSpPr>
            <p:nvPr/>
          </p:nvCxnSpPr>
          <p:spPr>
            <a:xfrm flipH="1" flipV="1">
              <a:off x="2099649" y="1174748"/>
              <a:ext cx="13368" cy="1525324"/>
            </a:xfrm>
            <a:prstGeom prst="straightConnector1">
              <a:avLst/>
            </a:prstGeom>
            <a:ln w="19050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2EB49F7-2451-4ABD-AC07-89A57BB3DFDD}"/>
                </a:ext>
              </a:extLst>
            </p:cNvPr>
            <p:cNvSpPr txBox="1"/>
            <p:nvPr/>
          </p:nvSpPr>
          <p:spPr>
            <a:xfrm>
              <a:off x="1357744" y="805416"/>
              <a:ext cx="14838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Power Supply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670748CA-D9C8-4EBE-A467-1623CCA7EA1B}"/>
                </a:ext>
              </a:extLst>
            </p:cNvPr>
            <p:cNvSpPr/>
            <p:nvPr/>
          </p:nvSpPr>
          <p:spPr>
            <a:xfrm>
              <a:off x="2199221" y="1300618"/>
              <a:ext cx="6591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Load</a:t>
              </a:r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B25E697E-7A49-40AE-855D-4E03A93EE7C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517238" y="1669950"/>
              <a:ext cx="38616" cy="1268744"/>
            </a:xfrm>
            <a:prstGeom prst="straightConnector1">
              <a:avLst/>
            </a:prstGeom>
            <a:ln w="19050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569C2F86-F1B3-4162-B917-9330550830B6}"/>
                </a:ext>
              </a:extLst>
            </p:cNvPr>
            <p:cNvSpPr/>
            <p:nvPr/>
          </p:nvSpPr>
          <p:spPr>
            <a:xfrm>
              <a:off x="2741357" y="3823939"/>
              <a:ext cx="126412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IPT System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7C31E22E-60CE-4F5C-AF84-0B6A3E033C48}"/>
                </a:ext>
              </a:extLst>
            </p:cNvPr>
            <p:cNvCxnSpPr>
              <a:cxnSpLocks/>
              <a:endCxn id="66" idx="0"/>
            </p:cNvCxnSpPr>
            <p:nvPr/>
          </p:nvCxnSpPr>
          <p:spPr>
            <a:xfrm>
              <a:off x="3373421" y="2916043"/>
              <a:ext cx="1" cy="907896"/>
            </a:xfrm>
            <a:prstGeom prst="straightConnector1">
              <a:avLst/>
            </a:prstGeom>
            <a:ln w="19050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94B9BDD0-A923-4D24-A3FA-E788271CF51C}"/>
                </a:ext>
              </a:extLst>
            </p:cNvPr>
            <p:cNvSpPr/>
            <p:nvPr/>
          </p:nvSpPr>
          <p:spPr>
            <a:xfrm>
              <a:off x="4115378" y="3829634"/>
              <a:ext cx="137730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Oscilloscope</a:t>
              </a:r>
            </a:p>
          </p:txBody>
        </p: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7BF0182D-0F50-487B-AFD9-55D95A091A5D}"/>
                </a:ext>
              </a:extLst>
            </p:cNvPr>
            <p:cNvCxnSpPr>
              <a:cxnSpLocks/>
              <a:endCxn id="70" idx="0"/>
            </p:cNvCxnSpPr>
            <p:nvPr/>
          </p:nvCxnSpPr>
          <p:spPr>
            <a:xfrm flipH="1">
              <a:off x="4804028" y="3048955"/>
              <a:ext cx="29738" cy="780679"/>
            </a:xfrm>
            <a:prstGeom prst="straightConnector1">
              <a:avLst/>
            </a:prstGeom>
            <a:ln w="19050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3" name="Rectangle 142">
            <a:extLst>
              <a:ext uri="{FF2B5EF4-FFF2-40B4-BE49-F238E27FC236}">
                <a16:creationId xmlns:a16="http://schemas.microsoft.com/office/drawing/2014/main" id="{FB3DFF6D-9177-4BE3-B524-8E77465881DE}"/>
              </a:ext>
            </a:extLst>
          </p:cNvPr>
          <p:cNvSpPr/>
          <p:nvPr/>
        </p:nvSpPr>
        <p:spPr>
          <a:xfrm rot="3511899">
            <a:off x="9260527" y="4901868"/>
            <a:ext cx="268166" cy="3325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4" name="Picture 143">
            <a:extLst>
              <a:ext uri="{FF2B5EF4-FFF2-40B4-BE49-F238E27FC236}">
                <a16:creationId xmlns:a16="http://schemas.microsoft.com/office/drawing/2014/main" id="{70A9087F-9D9F-4CB3-9F60-E076FFC3C7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607" y="5764212"/>
            <a:ext cx="891628" cy="854026"/>
          </a:xfrm>
          <a:prstGeom prst="rect">
            <a:avLst/>
          </a:prstGeom>
        </p:spPr>
      </p:pic>
      <p:pic>
        <p:nvPicPr>
          <p:cNvPr id="145" name="Picture 144">
            <a:extLst>
              <a:ext uri="{FF2B5EF4-FFF2-40B4-BE49-F238E27FC236}">
                <a16:creationId xmlns:a16="http://schemas.microsoft.com/office/drawing/2014/main" id="{8DF545B1-A900-4FA7-9ADE-21B0FC6DB0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3950" y="4298856"/>
            <a:ext cx="525393" cy="1074054"/>
          </a:xfrm>
          <a:prstGeom prst="rect">
            <a:avLst/>
          </a:prstGeom>
        </p:spPr>
      </p:pic>
      <p:pic>
        <p:nvPicPr>
          <p:cNvPr id="146" name="Picture 145">
            <a:extLst>
              <a:ext uri="{FF2B5EF4-FFF2-40B4-BE49-F238E27FC236}">
                <a16:creationId xmlns:a16="http://schemas.microsoft.com/office/drawing/2014/main" id="{DA426B8F-E542-4E42-ACD4-29B6720CB8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1747" y="6174800"/>
            <a:ext cx="441071" cy="871174"/>
          </a:xfrm>
          <a:prstGeom prst="rect">
            <a:avLst/>
          </a:prstGeom>
        </p:spPr>
      </p:pic>
      <p:pic>
        <p:nvPicPr>
          <p:cNvPr id="147" name="Picture 146">
            <a:extLst>
              <a:ext uri="{FF2B5EF4-FFF2-40B4-BE49-F238E27FC236}">
                <a16:creationId xmlns:a16="http://schemas.microsoft.com/office/drawing/2014/main" id="{8B06C115-3AC8-42D4-A801-A1E7E6BFD7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0619" y="5035094"/>
            <a:ext cx="907721" cy="687122"/>
          </a:xfrm>
          <a:prstGeom prst="rect">
            <a:avLst/>
          </a:prstGeom>
        </p:spPr>
      </p:pic>
      <p:pic>
        <p:nvPicPr>
          <p:cNvPr id="148" name="Picture 147">
            <a:extLst>
              <a:ext uri="{FF2B5EF4-FFF2-40B4-BE49-F238E27FC236}">
                <a16:creationId xmlns:a16="http://schemas.microsoft.com/office/drawing/2014/main" id="{B9E91AB9-4C0C-4B86-B890-75EDD0953C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99082" y="3961413"/>
            <a:ext cx="596591" cy="661940"/>
          </a:xfrm>
          <a:prstGeom prst="rect">
            <a:avLst/>
          </a:prstGeom>
        </p:spPr>
      </p:pic>
      <p:pic>
        <p:nvPicPr>
          <p:cNvPr id="149" name="Picture 148">
            <a:extLst>
              <a:ext uri="{FF2B5EF4-FFF2-40B4-BE49-F238E27FC236}">
                <a16:creationId xmlns:a16="http://schemas.microsoft.com/office/drawing/2014/main" id="{B9B1F8EF-4897-40DA-97AC-FA80844A721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68" r="10873"/>
          <a:stretch/>
        </p:blipFill>
        <p:spPr>
          <a:xfrm rot="16200000">
            <a:off x="5886143" y="3993162"/>
            <a:ext cx="3349570" cy="2900610"/>
          </a:xfrm>
          <a:prstGeom prst="rect">
            <a:avLst/>
          </a:prstGeom>
        </p:spPr>
      </p:pic>
      <p:sp>
        <p:nvSpPr>
          <p:cNvPr id="150" name="Rectangle 149">
            <a:extLst>
              <a:ext uri="{FF2B5EF4-FFF2-40B4-BE49-F238E27FC236}">
                <a16:creationId xmlns:a16="http://schemas.microsoft.com/office/drawing/2014/main" id="{7D531D1A-3B2F-4503-986A-671413556389}"/>
              </a:ext>
            </a:extLst>
          </p:cNvPr>
          <p:cNvSpPr/>
          <p:nvPr/>
        </p:nvSpPr>
        <p:spPr>
          <a:xfrm>
            <a:off x="6848732" y="4699454"/>
            <a:ext cx="1401805" cy="477717"/>
          </a:xfrm>
          <a:prstGeom prst="rect">
            <a:avLst/>
          </a:prstGeom>
          <a:noFill/>
          <a:ln w="127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33ACEE8C-4C05-4C48-85A8-CF3EDB277374}"/>
              </a:ext>
            </a:extLst>
          </p:cNvPr>
          <p:cNvSpPr/>
          <p:nvPr/>
        </p:nvSpPr>
        <p:spPr>
          <a:xfrm>
            <a:off x="9108876" y="4067761"/>
            <a:ext cx="966557" cy="135299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C636284B-250A-4421-B56E-087A9557D51E}"/>
              </a:ext>
            </a:extLst>
          </p:cNvPr>
          <p:cNvSpPr txBox="1"/>
          <p:nvPr/>
        </p:nvSpPr>
        <p:spPr>
          <a:xfrm>
            <a:off x="9097778" y="4067761"/>
            <a:ext cx="10265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Tx converter</a:t>
            </a:r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94CA8848-FFD5-4AA4-9CBB-F51DAF2CCA17}"/>
              </a:ext>
            </a:extLst>
          </p:cNvPr>
          <p:cNvSpPr/>
          <p:nvPr/>
        </p:nvSpPr>
        <p:spPr>
          <a:xfrm>
            <a:off x="6629175" y="5177171"/>
            <a:ext cx="1811607" cy="154674"/>
          </a:xfrm>
          <a:prstGeom prst="rect">
            <a:avLst/>
          </a:prstGeom>
          <a:noFill/>
          <a:ln w="1270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57051B66-9145-4847-B2FA-2D7637B3A905}"/>
              </a:ext>
            </a:extLst>
          </p:cNvPr>
          <p:cNvSpPr/>
          <p:nvPr/>
        </p:nvSpPr>
        <p:spPr>
          <a:xfrm>
            <a:off x="9086951" y="5526852"/>
            <a:ext cx="1008014" cy="1224263"/>
          </a:xfrm>
          <a:prstGeom prst="rect">
            <a:avLst/>
          </a:prstGeom>
          <a:noFill/>
          <a:ln w="28575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C3081706-BEF1-4231-990C-4A2C7C5D9E37}"/>
              </a:ext>
            </a:extLst>
          </p:cNvPr>
          <p:cNvSpPr txBox="1"/>
          <p:nvPr/>
        </p:nvSpPr>
        <p:spPr>
          <a:xfrm>
            <a:off x="9204313" y="5531288"/>
            <a:ext cx="8711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Tx coils</a:t>
            </a:r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615B113C-93F8-435C-9E8F-28CA72A45B24}"/>
              </a:ext>
            </a:extLst>
          </p:cNvPr>
          <p:cNvSpPr/>
          <p:nvPr/>
        </p:nvSpPr>
        <p:spPr>
          <a:xfrm>
            <a:off x="6629175" y="5379921"/>
            <a:ext cx="1811607" cy="106597"/>
          </a:xfrm>
          <a:prstGeom prst="rect">
            <a:avLst/>
          </a:prstGeom>
          <a:noFill/>
          <a:ln w="12700">
            <a:solidFill>
              <a:schemeClr val="accent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DB3A0246-4C4C-4FD5-858F-D22F235F7DFD}"/>
              </a:ext>
            </a:extLst>
          </p:cNvPr>
          <p:cNvSpPr/>
          <p:nvPr/>
        </p:nvSpPr>
        <p:spPr>
          <a:xfrm>
            <a:off x="5100619" y="4835883"/>
            <a:ext cx="907721" cy="989048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8596852D-24ED-491A-9062-F19F05F56B17}"/>
              </a:ext>
            </a:extLst>
          </p:cNvPr>
          <p:cNvSpPr txBox="1"/>
          <p:nvPr/>
        </p:nvSpPr>
        <p:spPr>
          <a:xfrm>
            <a:off x="5237511" y="4816832"/>
            <a:ext cx="8711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MSR coil</a:t>
            </a:r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A0DF0385-427C-49D0-99B9-0EA0AAD50659}"/>
              </a:ext>
            </a:extLst>
          </p:cNvPr>
          <p:cNvSpPr/>
          <p:nvPr/>
        </p:nvSpPr>
        <p:spPr>
          <a:xfrm>
            <a:off x="5100618" y="3790542"/>
            <a:ext cx="934285" cy="841894"/>
          </a:xfrm>
          <a:prstGeom prst="rect">
            <a:avLst/>
          </a:prstGeom>
          <a:noFill/>
          <a:ln w="28575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rgbClr val="002060"/>
              </a:solidFill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7BF3F399-6448-49DB-97B8-470CED7FFB61}"/>
              </a:ext>
            </a:extLst>
          </p:cNvPr>
          <p:cNvSpPr/>
          <p:nvPr/>
        </p:nvSpPr>
        <p:spPr>
          <a:xfrm>
            <a:off x="6629175" y="5526852"/>
            <a:ext cx="1811607" cy="262448"/>
          </a:xfrm>
          <a:prstGeom prst="rect">
            <a:avLst/>
          </a:prstGeom>
          <a:noFill/>
          <a:ln w="127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rgbClr val="002060"/>
              </a:solidFill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758C40B-3D45-46D2-9F51-490E957EE3A7}"/>
              </a:ext>
            </a:extLst>
          </p:cNvPr>
          <p:cNvSpPr txBox="1"/>
          <p:nvPr/>
        </p:nvSpPr>
        <p:spPr>
          <a:xfrm>
            <a:off x="5314174" y="3753636"/>
            <a:ext cx="8711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HFCI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DA5A7CAA-CE30-4345-9253-0FD276F56D89}"/>
              </a:ext>
            </a:extLst>
          </p:cNvPr>
          <p:cNvSpPr txBox="1"/>
          <p:nvPr/>
        </p:nvSpPr>
        <p:spPr>
          <a:xfrm>
            <a:off x="5140092" y="5982351"/>
            <a:ext cx="8711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Rx rectifier</a:t>
            </a:r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8BE3C1F2-2197-41F9-96B0-BDC0F34ECD1E}"/>
              </a:ext>
            </a:extLst>
          </p:cNvPr>
          <p:cNvSpPr/>
          <p:nvPr/>
        </p:nvSpPr>
        <p:spPr>
          <a:xfrm>
            <a:off x="5106450" y="6000044"/>
            <a:ext cx="811092" cy="107743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87D84018-5E94-4A27-A16F-9C98223BE9B5}"/>
              </a:ext>
            </a:extLst>
          </p:cNvPr>
          <p:cNvSpPr/>
          <p:nvPr/>
        </p:nvSpPr>
        <p:spPr>
          <a:xfrm>
            <a:off x="6629175" y="5833140"/>
            <a:ext cx="1811607" cy="262448"/>
          </a:xfrm>
          <a:prstGeom prst="rect">
            <a:avLst/>
          </a:prstGeom>
          <a:noFill/>
          <a:ln w="12700">
            <a:solidFill>
              <a:schemeClr val="accent4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0358BA19-F645-4760-B865-59264913CEFA}"/>
              </a:ext>
            </a:extLst>
          </p:cNvPr>
          <p:cNvSpPr txBox="1"/>
          <p:nvPr/>
        </p:nvSpPr>
        <p:spPr>
          <a:xfrm>
            <a:off x="7271716" y="3345157"/>
            <a:ext cx="1021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4B212834-8525-4BE2-B65A-879732094F9A}"/>
              </a:ext>
            </a:extLst>
          </p:cNvPr>
          <p:cNvSpPr txBox="1"/>
          <p:nvPr/>
        </p:nvSpPr>
        <p:spPr>
          <a:xfrm>
            <a:off x="7364451" y="7152376"/>
            <a:ext cx="1021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4016633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85E8D79-993F-4BDF-AE47-B5000884E125}"/>
              </a:ext>
            </a:extLst>
          </p:cNvPr>
          <p:cNvSpPr/>
          <p:nvPr/>
        </p:nvSpPr>
        <p:spPr>
          <a:xfrm rot="3511899">
            <a:off x="8614731" y="2797889"/>
            <a:ext cx="428579" cy="5897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B07F6F-CB8B-4E16-802C-36C6F21CB9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2678" y="4582088"/>
            <a:ext cx="1272084" cy="10981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4E94C3-19CC-4331-B5EA-8B0ABF51A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6397" y="1863273"/>
            <a:ext cx="931652" cy="17165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A314B03-7021-4FEB-9DAE-1BB1CE1282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0560" y="4858295"/>
            <a:ext cx="782128" cy="13922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37E84A-A2D1-4A67-AE67-940289C622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4710" y="3039919"/>
            <a:ext cx="1609614" cy="109814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E0A7B6-2D84-450B-A1E7-364B9385AE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57085" y="1338493"/>
            <a:ext cx="911030" cy="9110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D01432F-CA4D-473D-98FD-10846B646AD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68" r="10873"/>
          <a:stretch/>
        </p:blipFill>
        <p:spPr>
          <a:xfrm rot="16200000">
            <a:off x="2900830" y="1120825"/>
            <a:ext cx="5353235" cy="51435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D562B9B-59FF-4BF5-8189-DF042AD6414C}"/>
              </a:ext>
            </a:extLst>
          </p:cNvPr>
          <p:cNvSpPr/>
          <p:nvPr/>
        </p:nvSpPr>
        <p:spPr>
          <a:xfrm>
            <a:off x="4314548" y="2503504"/>
            <a:ext cx="2485747" cy="763480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2BE7D61-B666-4976-8F0B-2B4DA172E252}"/>
              </a:ext>
            </a:extLst>
          </p:cNvPr>
          <p:cNvSpPr/>
          <p:nvPr/>
        </p:nvSpPr>
        <p:spPr>
          <a:xfrm>
            <a:off x="8376837" y="1493942"/>
            <a:ext cx="1234677" cy="2162337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F7B71FF-74DD-41DE-A659-5A93067FCF31}"/>
              </a:ext>
            </a:extLst>
          </p:cNvPr>
          <p:cNvSpPr txBox="1"/>
          <p:nvPr/>
        </p:nvSpPr>
        <p:spPr>
          <a:xfrm>
            <a:off x="8302664" y="1493941"/>
            <a:ext cx="1544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Tx converter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A193E30-924A-4DF6-8987-948DA76BA312}"/>
              </a:ext>
            </a:extLst>
          </p:cNvPr>
          <p:cNvSpPr/>
          <p:nvPr/>
        </p:nvSpPr>
        <p:spPr>
          <a:xfrm>
            <a:off x="3925219" y="3266984"/>
            <a:ext cx="3212428" cy="247197"/>
          </a:xfrm>
          <a:prstGeom prst="rect">
            <a:avLst/>
          </a:prstGeom>
          <a:noFill/>
          <a:ln w="28575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D856C6-D8C4-40B9-BCAC-8BFA9059447F}"/>
              </a:ext>
            </a:extLst>
          </p:cNvPr>
          <p:cNvSpPr/>
          <p:nvPr/>
        </p:nvSpPr>
        <p:spPr>
          <a:xfrm>
            <a:off x="8283465" y="4263711"/>
            <a:ext cx="1544714" cy="1518728"/>
          </a:xfrm>
          <a:prstGeom prst="rect">
            <a:avLst/>
          </a:prstGeom>
          <a:noFill/>
          <a:ln w="28575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70C92D4-7EE4-4E6A-A0A2-F400062F16E0}"/>
              </a:ext>
            </a:extLst>
          </p:cNvPr>
          <p:cNvSpPr txBox="1"/>
          <p:nvPr/>
        </p:nvSpPr>
        <p:spPr>
          <a:xfrm>
            <a:off x="8526209" y="4212756"/>
            <a:ext cx="1544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Tx coils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20C314-93B7-4E9C-99E9-911697F18FFB}"/>
              </a:ext>
            </a:extLst>
          </p:cNvPr>
          <p:cNvSpPr/>
          <p:nvPr/>
        </p:nvSpPr>
        <p:spPr>
          <a:xfrm>
            <a:off x="3925219" y="3591016"/>
            <a:ext cx="3212428" cy="170361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C0757C2-80C1-42B8-B09D-DCC8C36235E1}"/>
              </a:ext>
            </a:extLst>
          </p:cNvPr>
          <p:cNvSpPr/>
          <p:nvPr/>
        </p:nvSpPr>
        <p:spPr>
          <a:xfrm>
            <a:off x="1214710" y="2721542"/>
            <a:ext cx="1609614" cy="1580682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234E9EC-3933-4624-89FB-ED0612B73C05}"/>
              </a:ext>
            </a:extLst>
          </p:cNvPr>
          <p:cNvSpPr txBox="1"/>
          <p:nvPr/>
        </p:nvSpPr>
        <p:spPr>
          <a:xfrm>
            <a:off x="1457454" y="2691096"/>
            <a:ext cx="1544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MSR coil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3C3C68D-AFCF-45DD-A334-452A70CE1CC0}"/>
              </a:ext>
            </a:extLst>
          </p:cNvPr>
          <p:cNvSpPr/>
          <p:nvPr/>
        </p:nvSpPr>
        <p:spPr>
          <a:xfrm>
            <a:off x="1387584" y="1050894"/>
            <a:ext cx="1327337" cy="1345503"/>
          </a:xfrm>
          <a:prstGeom prst="rect">
            <a:avLst/>
          </a:prstGeom>
          <a:noFill/>
          <a:ln w="28575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2060"/>
              </a:solidFill>
              <a:highlight>
                <a:srgbClr val="FFFF00"/>
              </a:highlight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F43A4B7-33E8-4B8E-A2D7-5CBB212E66D5}"/>
              </a:ext>
            </a:extLst>
          </p:cNvPr>
          <p:cNvSpPr/>
          <p:nvPr/>
        </p:nvSpPr>
        <p:spPr>
          <a:xfrm>
            <a:off x="3925219" y="3825840"/>
            <a:ext cx="3212428" cy="419440"/>
          </a:xfrm>
          <a:prstGeom prst="rect">
            <a:avLst/>
          </a:prstGeom>
          <a:noFill/>
          <a:ln w="28575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2060"/>
              </a:solidFill>
              <a:highlight>
                <a:srgbClr val="FFFF00"/>
              </a:highlight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661C290-7202-4595-96EA-1AA32786EC81}"/>
              </a:ext>
            </a:extLst>
          </p:cNvPr>
          <p:cNvSpPr txBox="1"/>
          <p:nvPr/>
        </p:nvSpPr>
        <p:spPr>
          <a:xfrm>
            <a:off x="1706700" y="991895"/>
            <a:ext cx="1544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HFCI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1CA1DC4-D3A2-46CB-8FC0-042BE6B9B78F}"/>
              </a:ext>
            </a:extLst>
          </p:cNvPr>
          <p:cNvSpPr txBox="1"/>
          <p:nvPr/>
        </p:nvSpPr>
        <p:spPr>
          <a:xfrm>
            <a:off x="1420445" y="4528659"/>
            <a:ext cx="1544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Rx rectifier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1B254A5-750B-4527-A5F7-6E9D6A0B92A2}"/>
              </a:ext>
            </a:extLst>
          </p:cNvPr>
          <p:cNvSpPr/>
          <p:nvPr/>
        </p:nvSpPr>
        <p:spPr>
          <a:xfrm>
            <a:off x="1386058" y="4528660"/>
            <a:ext cx="1303704" cy="1721934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9FCD579-6037-4C30-8C63-DA8B3AB183B1}"/>
              </a:ext>
            </a:extLst>
          </p:cNvPr>
          <p:cNvSpPr/>
          <p:nvPr/>
        </p:nvSpPr>
        <p:spPr>
          <a:xfrm>
            <a:off x="3925219" y="4315345"/>
            <a:ext cx="3212428" cy="419440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935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6FD2EF11-494B-4657-AE49-17501FC87BDD}"/>
              </a:ext>
            </a:extLst>
          </p:cNvPr>
          <p:cNvGrpSpPr/>
          <p:nvPr/>
        </p:nvGrpSpPr>
        <p:grpSpPr>
          <a:xfrm>
            <a:off x="1214710" y="991895"/>
            <a:ext cx="8856213" cy="5377297"/>
            <a:chOff x="1214710" y="991895"/>
            <a:chExt cx="8856213" cy="537729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068175F-D575-47AC-BA37-FD61ECFBBA01}"/>
                </a:ext>
              </a:extLst>
            </p:cNvPr>
            <p:cNvSpPr/>
            <p:nvPr/>
          </p:nvSpPr>
          <p:spPr>
            <a:xfrm rot="3511899">
              <a:off x="8614731" y="2797889"/>
              <a:ext cx="428579" cy="58971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0BBBB20-2887-4B0F-A015-999F8CCB0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32678" y="4582088"/>
              <a:ext cx="1272084" cy="109814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3A961B4-C375-4022-8A5F-4C892B503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26397" y="1863273"/>
              <a:ext cx="931652" cy="1716537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E7F1D51-83AC-4B4B-B751-DF22CD75BD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00560" y="4858295"/>
              <a:ext cx="782128" cy="139229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83C82CE-85DB-4AC7-B7F4-2569A2339A2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14710" y="3039919"/>
              <a:ext cx="1609614" cy="109814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457DE71-59EA-4635-9886-9AE5FC747D4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57085" y="1338493"/>
              <a:ext cx="911030" cy="91103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C235EA5-750A-4853-899D-243155EB35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68" r="10873"/>
            <a:stretch/>
          </p:blipFill>
          <p:spPr>
            <a:xfrm rot="16200000">
              <a:off x="2900830" y="1120825"/>
              <a:ext cx="5353235" cy="5143500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1051ACB-59A9-4129-BBF5-988B56397223}"/>
                </a:ext>
              </a:extLst>
            </p:cNvPr>
            <p:cNvSpPr/>
            <p:nvPr/>
          </p:nvSpPr>
          <p:spPr>
            <a:xfrm>
              <a:off x="4314548" y="2503504"/>
              <a:ext cx="2485747" cy="76348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52CD825-2A7F-4D05-8243-48476F4D6DC7}"/>
                </a:ext>
              </a:extLst>
            </p:cNvPr>
            <p:cNvSpPr/>
            <p:nvPr/>
          </p:nvSpPr>
          <p:spPr>
            <a:xfrm>
              <a:off x="8376837" y="1493942"/>
              <a:ext cx="1234677" cy="2162337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7808A75-0DCA-456A-A0B7-F024045A2EB2}"/>
                </a:ext>
              </a:extLst>
            </p:cNvPr>
            <p:cNvSpPr txBox="1"/>
            <p:nvPr/>
          </p:nvSpPr>
          <p:spPr>
            <a:xfrm>
              <a:off x="8302664" y="1493941"/>
              <a:ext cx="15447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Tx converter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96E9E23-2935-4ED3-8EBE-FB6265FBEAE3}"/>
                </a:ext>
              </a:extLst>
            </p:cNvPr>
            <p:cNvSpPr/>
            <p:nvPr/>
          </p:nvSpPr>
          <p:spPr>
            <a:xfrm>
              <a:off x="3925219" y="3266984"/>
              <a:ext cx="3212428" cy="247197"/>
            </a:xfrm>
            <a:prstGeom prst="rect">
              <a:avLst/>
            </a:prstGeom>
            <a:noFill/>
            <a:ln w="28575">
              <a:solidFill>
                <a:srgbClr val="00206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DD1A255-B8C9-4F96-B352-FA9214A30B37}"/>
                </a:ext>
              </a:extLst>
            </p:cNvPr>
            <p:cNvSpPr/>
            <p:nvPr/>
          </p:nvSpPr>
          <p:spPr>
            <a:xfrm>
              <a:off x="8283465" y="4263711"/>
              <a:ext cx="1544714" cy="1518728"/>
            </a:xfrm>
            <a:prstGeom prst="rect">
              <a:avLst/>
            </a:prstGeom>
            <a:noFill/>
            <a:ln w="28575">
              <a:solidFill>
                <a:srgbClr val="00206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B3FB6F2-7005-4E98-877A-8CF21E9EC275}"/>
                </a:ext>
              </a:extLst>
            </p:cNvPr>
            <p:cNvSpPr txBox="1"/>
            <p:nvPr/>
          </p:nvSpPr>
          <p:spPr>
            <a:xfrm>
              <a:off x="8526209" y="4212756"/>
              <a:ext cx="15447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Tx coils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F3AEE63-62A3-4E87-BB0A-3A307C724CD5}"/>
                </a:ext>
              </a:extLst>
            </p:cNvPr>
            <p:cNvSpPr/>
            <p:nvPr/>
          </p:nvSpPr>
          <p:spPr>
            <a:xfrm>
              <a:off x="3925219" y="3591016"/>
              <a:ext cx="3212428" cy="170361"/>
            </a:xfrm>
            <a:prstGeom prst="rect">
              <a:avLst/>
            </a:prstGeom>
            <a:noFill/>
            <a:ln w="28575">
              <a:solidFill>
                <a:schemeClr val="accent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B3DCE00-60A9-439A-BB90-3E5967E11C76}"/>
                </a:ext>
              </a:extLst>
            </p:cNvPr>
            <p:cNvSpPr/>
            <p:nvPr/>
          </p:nvSpPr>
          <p:spPr>
            <a:xfrm>
              <a:off x="1214710" y="2721542"/>
              <a:ext cx="1609614" cy="1580682"/>
            </a:xfrm>
            <a:prstGeom prst="rect">
              <a:avLst/>
            </a:prstGeom>
            <a:noFill/>
            <a:ln w="28575">
              <a:solidFill>
                <a:schemeClr val="accent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67708FC-7FF4-4BEF-AA09-0C31F8A277A3}"/>
                </a:ext>
              </a:extLst>
            </p:cNvPr>
            <p:cNvSpPr txBox="1"/>
            <p:nvPr/>
          </p:nvSpPr>
          <p:spPr>
            <a:xfrm>
              <a:off x="1457454" y="2691096"/>
              <a:ext cx="15447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2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MSR coil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66060C4-FC12-40F3-ACF7-BECD7AFFB4F9}"/>
                </a:ext>
              </a:extLst>
            </p:cNvPr>
            <p:cNvSpPr/>
            <p:nvPr/>
          </p:nvSpPr>
          <p:spPr>
            <a:xfrm>
              <a:off x="1387584" y="1050894"/>
              <a:ext cx="1327337" cy="1345503"/>
            </a:xfrm>
            <a:prstGeom prst="rect">
              <a:avLst/>
            </a:prstGeom>
            <a:noFill/>
            <a:ln w="28575">
              <a:solidFill>
                <a:srgbClr val="00B05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00206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0A130F7-BC25-4109-B64C-9437D77C78D6}"/>
                </a:ext>
              </a:extLst>
            </p:cNvPr>
            <p:cNvSpPr/>
            <p:nvPr/>
          </p:nvSpPr>
          <p:spPr>
            <a:xfrm>
              <a:off x="3925219" y="3825840"/>
              <a:ext cx="3212428" cy="419440"/>
            </a:xfrm>
            <a:prstGeom prst="rect">
              <a:avLst/>
            </a:prstGeom>
            <a:noFill/>
            <a:ln w="28575">
              <a:solidFill>
                <a:srgbClr val="00B05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00206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100A35B-4441-4341-A0AA-07A14BBFB4A8}"/>
                </a:ext>
              </a:extLst>
            </p:cNvPr>
            <p:cNvSpPr txBox="1"/>
            <p:nvPr/>
          </p:nvSpPr>
          <p:spPr>
            <a:xfrm>
              <a:off x="1706700" y="991895"/>
              <a:ext cx="15447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0B05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HFCI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12B1D37-4B4F-43ED-9100-211E84A0E768}"/>
                </a:ext>
              </a:extLst>
            </p:cNvPr>
            <p:cNvSpPr txBox="1"/>
            <p:nvPr/>
          </p:nvSpPr>
          <p:spPr>
            <a:xfrm>
              <a:off x="1420445" y="4528659"/>
              <a:ext cx="15447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4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Rx rectifier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F6FA15-9495-4B41-984E-8D1CC431BD1E}"/>
                </a:ext>
              </a:extLst>
            </p:cNvPr>
            <p:cNvSpPr/>
            <p:nvPr/>
          </p:nvSpPr>
          <p:spPr>
            <a:xfrm>
              <a:off x="1386058" y="4528660"/>
              <a:ext cx="1303704" cy="1721934"/>
            </a:xfrm>
            <a:prstGeom prst="rect">
              <a:avLst/>
            </a:prstGeom>
            <a:noFill/>
            <a:ln w="28575">
              <a:solidFill>
                <a:schemeClr val="accent4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7D71E3D-6227-46A5-A9C3-A591B362AFC0}"/>
                </a:ext>
              </a:extLst>
            </p:cNvPr>
            <p:cNvSpPr/>
            <p:nvPr/>
          </p:nvSpPr>
          <p:spPr>
            <a:xfrm>
              <a:off x="3925219" y="4315345"/>
              <a:ext cx="3212428" cy="419440"/>
            </a:xfrm>
            <a:prstGeom prst="rect">
              <a:avLst/>
            </a:prstGeom>
            <a:noFill/>
            <a:ln w="28575">
              <a:solidFill>
                <a:schemeClr val="accent4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0905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6E0BBE8-CAFC-4A72-98A3-94781F2860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98" t="5740" r="7756"/>
          <a:stretch/>
        </p:blipFill>
        <p:spPr>
          <a:xfrm>
            <a:off x="3350335" y="196850"/>
            <a:ext cx="4305300" cy="646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085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1078</TotalTime>
  <Words>39</Words>
  <Application>Microsoft Office PowerPoint</Application>
  <PresentationFormat>Widescreen</PresentationFormat>
  <Paragraphs>21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Enes AYAZ</dc:creator>
  <cp:lastModifiedBy>Enes AYAZ</cp:lastModifiedBy>
  <cp:revision>10</cp:revision>
  <dcterms:created xsi:type="dcterms:W3CDTF">2022-08-09T14:03:36Z</dcterms:created>
  <dcterms:modified xsi:type="dcterms:W3CDTF">2022-08-11T13:11:18Z</dcterms:modified>
</cp:coreProperties>
</file>